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Для переміщення сторінки клацніть мишею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uk-UA" sz="2000" spc="-1" strike="noStrike">
                <a:latin typeface="Arial"/>
              </a:rPr>
              <a:t>Для редагування формату приміток клацніть мишею</a:t>
            </a:r>
            <a:endParaRPr b="0" lang="uk-UA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uk-UA" sz="1400" spc="-1" strike="noStrike">
                <a:latin typeface="Times New Roman"/>
              </a:rPr>
              <a:t>&lt;верхній колонтитул&gt;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uk-UA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uk-UA" sz="1400" spc="-1" strike="noStrike">
                <a:latin typeface="Times New Roman"/>
              </a:rPr>
              <a:t>&lt;дата/час&gt;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uk-UA" sz="1400" spc="-1" strike="noStrike">
                <a:latin typeface="Times New Roman"/>
              </a:defRPr>
            </a:lvl1pPr>
          </a:lstStyle>
          <a:p>
            <a:r>
              <a:rPr b="0" lang="uk-UA" sz="1400" spc="-1" strike="noStrike">
                <a:latin typeface="Times New Roman"/>
              </a:rPr>
              <a:t>&lt;нижній колонтитул&gt;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uk-UA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B5B42D8-73BB-4557-97AC-12E5725A71B0}" type="slidenum">
              <a:rPr b="0" lang="uk-UA" sz="1400" spc="-1" strike="noStrike">
                <a:latin typeface="Times New Roman"/>
              </a:rPr>
              <a:t>&lt;номер&gt;</a:t>
            </a:fld>
            <a:endParaRPr b="0" lang="uk-UA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uk-UA" sz="20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7CE1E45-F03B-4663-93BF-D19B8029DC41}" type="slidenum">
              <a:rPr b="0" lang="en-US" sz="1200" spc="-1" strike="noStrike">
                <a:latin typeface="Times New Roman"/>
              </a:rPr>
              <a:t>&lt;номер&gt;</a:t>
            </a:fld>
            <a:endParaRPr b="0" lang="uk-UA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uk-UA" sz="20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CB35DAA-15B1-480F-A65F-13EE94C3ED48}" type="slidenum">
              <a:rPr b="0" lang="en-US" sz="1200" spc="-1" strike="noStrike">
                <a:latin typeface="Times New Roman"/>
              </a:rPr>
              <a:t>&lt;номер&gt;</a:t>
            </a:fld>
            <a:endParaRPr b="0" lang="uk-UA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uk-UA" sz="20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34E524C-B174-4626-A43C-FF78C11FB2AB}" type="slidenum">
              <a:rPr b="0" lang="en-US" sz="1200" spc="-1" strike="noStrike">
                <a:latin typeface="Times New Roman"/>
              </a:rPr>
              <a:t>&lt;номер&gt;</a:t>
            </a:fld>
            <a:endParaRPr b="0" lang="uk-UA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uk-UA" sz="20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F6DD8F3-F1A1-4F6A-80CB-A5A9071AB628}" type="slidenum">
              <a:rPr b="0" lang="en-US" sz="1200" spc="-1" strike="noStrike">
                <a:latin typeface="Times New Roman"/>
              </a:rPr>
              <a:t>&lt;номер&gt;</a:t>
            </a:fld>
            <a:endParaRPr b="0" lang="uk-UA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13658C9-FF58-461C-A66B-5A49DC39A910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DDCD67-32FF-4C16-8F75-1D7F9F18EFB2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E6244A-C389-43C7-BF3C-36CA57BD6A8D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7EE8DA8-DFDC-408D-88A2-D0435529E49A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7AD201-C406-4AFC-933F-E2AAD4534ECB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00F3BC-6ECC-4072-BF98-EBD58BA91408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A0D99C-02D7-47C8-801E-06C14797CA17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90EA82-F46E-43BB-939B-C9BB12CE49A9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4BAC72-F190-4A43-A7CD-1B1898520912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9F6E0A-5EC0-42B3-92B8-55772A32B1B9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B60F7CA-FA65-40E8-B205-BE356C5BB244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9B8E62-2C8A-4023-B67B-0DB7623CCFD9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CACD5FB-88BC-402C-BF88-409589C8272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34D296D-0947-41B0-8271-365DF9DBAC4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8F1CC63-7CF2-466F-AA5D-D4346AC3621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C4B52E0-945C-47B0-9B3C-7DD18D3CC4E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CCA789-F7DA-4357-AC90-C33EC316935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A6C108C-D297-4667-AACE-B31592346EB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786F058-3F56-4E0F-8CC1-0660BFEB1D7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0AD4DEC-3CCA-4CCD-9916-181BAC9EE7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70CC5C0-E2E3-4141-9E30-92C88F1A638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2167B9F-CA37-4F2B-B882-44D52CCE7F4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1F415CA-FDB5-49AD-A3F5-3178657B8D1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19FC8B9-F6C9-4968-9EEF-AF875DBA4EB0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uk-UA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uk-UA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uk-UA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uk-UA" sz="1400" spc="-1" strike="noStrike">
                <a:latin typeface="Times New Roman"/>
              </a:rPr>
              <a:t>&lt;нижній колонтитул&gt;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Для редагування структури клацніть мишею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Другий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Третій рівень структури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Четвертий рівень структури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П'ятий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Шостий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Сьомий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6DB19BD-F339-4B89-AD5A-CCB3D9B97A2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Для правки тексту заголовка клацніть мишею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Для редагування структури клацніть мишею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Другий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Третій рівень структури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Четвертий рівень структури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П'ятий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Шостий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Сьомий рівень структури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&lt;дата/час&gt;</a:t>
            </a:r>
            <a:endParaRPr b="0" lang="uk-UA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uk-UA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uk-UA" sz="1400" spc="-1" strike="noStrike">
                <a:latin typeface="Times New Roman"/>
              </a:rPr>
              <a:t>&lt;нижній колонтитул&gt;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82D4605-7536-4EB7-AF2C-617BE7E97AEA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uk-UA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uk-UA" sz="1400" spc="-1" strike="noStrike">
                <a:latin typeface="Times New Roman"/>
              </a:rPr>
              <a:t>&lt;нижній колонтитул&gt;</a:t>
            </a:r>
            <a:endParaRPr b="0" lang="uk-UA" sz="1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Для правки тексту заголовка клацніть мишею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2514240" cy="91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Zapadniuk Oleksandr</a:t>
            </a:r>
            <a:endParaRPr b="0" lang="uk-UA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14/10/2023</a:t>
            </a:r>
            <a:endParaRPr b="0" lang="uk-UA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2B55276-1FC1-4031-861C-08670AEDD897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EB91EB-8492-4497-93E9-18F2DE50DB90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434909-638E-42F5-A7D0-4A7766B04A3A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65F1D7A-441E-4A9F-A980-50016F05FC58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85E80C-FB06-4DCD-8813-4BFC6E3F8D09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2D5E715-903F-4829-9247-262DD8EB490D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uk-UA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b="0" lang="uk-UA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uk-UA" sz="1800" spc="-1" strike="noStrike"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A765108-0EF0-4D8C-A6E7-0612B57C03D8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FAE7405-7B02-43D3-875B-50BA0BB09329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DE5B7D-07AF-4959-8EA9-54500A8C9F1A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AEAC8BB8-8B10-4811-8F3E-5824B109705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uk-UA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uk-UA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93F46A-9376-4D02-8F86-B2BEB407CA36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0830C0B-24A0-43AD-A9C4-075A8008E2A3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B9DF187-BFC3-4C1C-8D8A-CF10A2CAFC62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DC73E66-2C26-4028-9B61-80DCE0E7E678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242CD9F-AC0A-4423-ACC3-97E81C8A3E1C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DBF444-2D24-48DB-A698-3A38813E26B9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D5AF9F-14C0-4F1D-A381-9B1FE4AC1F56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06C2AB3-3DEE-4398-99A6-17EAE4631C1D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65326E6-7AB6-461D-B929-5FC481FA5302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2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388CB45-5B58-4968-869C-2F0D1F554A13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67F08A10-879E-4E9E-9A1B-205042F9647C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89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uk-UA" sz="22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uk-UA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7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EAF5B53-3F40-489A-AEC4-7B4E329D72A3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3CB321-8040-4AE9-8965-7ACC170448F6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0315403-292C-4F1C-B232-FCFEBA439D5A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5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A928E4B-6B77-4554-808C-CDF72ABF198B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6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9333BCA-9682-4DD0-AFCE-A5574E3B7E95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1DA3A2-B022-432F-B7C1-15D65392AEE7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9472C0C-2480-4C55-B968-7136FD73E256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83DFAB-D627-4632-A115-8A77CE031C13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F4732700-460C-421B-891F-3D4129B2F5F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uk-UA" sz="2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uk-UA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7AA348-6005-4E4A-ACAB-5CAC0348F590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36EF2FE-01C8-41EE-BFCE-F82C51DD5DD6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704160" y="252972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3DB18C-0515-4C76-B171-1B816015CE88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8B347D1-E5E9-45FB-9974-40600B61D1BA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E1E4D27-35AF-4144-97EC-375837A83AB4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67B057-BC4E-4D78-92DB-29B2FF2E3200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293948F-9D8C-4FB2-933E-B709D75835B3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&lt;номер&gt;</a:t>
            </a:fld>
            <a:endParaRPr b="0" lang="uk-UA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671400" y="2812680"/>
            <a:ext cx="124632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uk-UA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7000"/>
          </a:bodyPr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uk-UA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uk-UA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uk-UA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uk-UA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uk-UA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uk-UA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uk-UA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uk-UA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uk-UA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uk-UA" sz="8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3B8373-B7AD-44E9-8061-469292931ECA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2604E8-B620-4702-8353-C77D98CDECD5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SpaceX REST calls using key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completed SpaceX API calls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external reference and peer-review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5BA7335-C6FD-479D-9B4A-5A87A13F69F3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uk-UA" sz="4000" spc="-1" strike="noStrike">
              <a:latin typeface="Arial"/>
            </a:endParaRPr>
          </a:p>
        </p:txBody>
      </p:sp>
      <p:sp>
        <p:nvSpPr>
          <p:cNvPr id="187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uk-UA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uk-UA" sz="2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2CD0FCA-B10B-484E-B6D9-5777E100AE2C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434</TotalTime>
  <Application>LibreOffice/7.3.7.2$Linux_X86_64 LibreOffice_project/30$Build-2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uk-UA</dc:language>
  <cp:lastModifiedBy/>
  <dcterms:modified xsi:type="dcterms:W3CDTF">2023-10-15T01:07:24Z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